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85"/>
  </p:normalViewPr>
  <p:slideViewPr>
    <p:cSldViewPr snapToGrid="0" snapToObjects="1">
      <p:cViewPr>
        <p:scale>
          <a:sx n="101" d="100"/>
          <a:sy n="101" d="100"/>
        </p:scale>
        <p:origin x="2872" y="-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958584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274153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45366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374800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035206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733266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421791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234714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694015"/>
              </p:ext>
            </p:extLst>
          </p:nvPr>
        </p:nvGraphicFramePr>
        <p:xfrm>
          <a:off x="4561988" y="809125"/>
          <a:ext cx="191324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6079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51443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482243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51443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72032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  <a:endParaRPr lang="en-GB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2025-02-23T17:27:02Z</dcterms:modified>
</cp:coreProperties>
</file>